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35" autoAdjust="0"/>
    <p:restoredTop sz="94660"/>
  </p:normalViewPr>
  <p:slideViewPr>
    <p:cSldViewPr>
      <p:cViewPr>
        <p:scale>
          <a:sx n="79" d="100"/>
          <a:sy n="79" d="100"/>
        </p:scale>
        <p:origin x="-276" y="3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95FB45-54E0-46C9-906A-FE46984A1FF5}"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279377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95FB45-54E0-46C9-906A-FE46984A1FF5}"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190555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95FB45-54E0-46C9-906A-FE46984A1FF5}"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1295937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95FB45-54E0-46C9-906A-FE46984A1FF5}"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1616459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95FB45-54E0-46C9-906A-FE46984A1FF5}"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4259063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95FB45-54E0-46C9-906A-FE46984A1FF5}"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3251535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95FB45-54E0-46C9-906A-FE46984A1FF5}" type="datetimeFigureOut">
              <a:rPr lang="en-US" smtClean="0"/>
              <a:t>9/19/2012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3043542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95FB45-54E0-46C9-906A-FE46984A1FF5}" type="datetimeFigureOut">
              <a:rPr lang="en-US" smtClean="0"/>
              <a:t>9/19/2012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188372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5FB45-54E0-46C9-906A-FE46984A1FF5}" type="datetimeFigureOut">
              <a:rPr lang="en-US" smtClean="0"/>
              <a:t>9/19/2012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54662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5FB45-54E0-46C9-906A-FE46984A1FF5}"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3358671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5FB45-54E0-46C9-906A-FE46984A1FF5}"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BCE73B-8EC0-46B5-AF25-346BA0335995}" type="slidenum">
              <a:rPr lang="en-US" smtClean="0"/>
              <a:t>‹#›</a:t>
            </a:fld>
            <a:endParaRPr lang="en-US"/>
          </a:p>
        </p:txBody>
      </p:sp>
    </p:spTree>
    <p:extLst>
      <p:ext uri="{BB962C8B-B14F-4D97-AF65-F5344CB8AC3E}">
        <p14:creationId xmlns:p14="http://schemas.microsoft.com/office/powerpoint/2010/main" val="369357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5FB45-54E0-46C9-906A-FE46984A1FF5}" type="datetimeFigureOut">
              <a:rPr lang="en-US" smtClean="0"/>
              <a:t>9/19/2012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CE73B-8EC0-46B5-AF25-346BA0335995}" type="slidenum">
              <a:rPr lang="en-US" smtClean="0"/>
              <a:t>‹#›</a:t>
            </a:fld>
            <a:endParaRPr lang="en-US"/>
          </a:p>
        </p:txBody>
      </p:sp>
    </p:spTree>
    <p:extLst>
      <p:ext uri="{BB962C8B-B14F-4D97-AF65-F5344CB8AC3E}">
        <p14:creationId xmlns:p14="http://schemas.microsoft.com/office/powerpoint/2010/main" val="2031626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Snails and Frog Legs </a:t>
            </a:r>
            <a:endParaRPr lang="en-US" dirty="0"/>
          </a:p>
        </p:txBody>
      </p:sp>
      <p:sp>
        <p:nvSpPr>
          <p:cNvPr id="3" name="Subtitle 2"/>
          <p:cNvSpPr>
            <a:spLocks noGrp="1"/>
          </p:cNvSpPr>
          <p:nvPr>
            <p:ph type="subTitle" idx="1"/>
          </p:nvPr>
        </p:nvSpPr>
        <p:spPr/>
        <p:txBody>
          <a:bodyPr/>
          <a:lstStyle/>
          <a:p>
            <a:r>
              <a:rPr lang="en-US" dirty="0" smtClean="0"/>
              <a:t>By </a:t>
            </a:r>
            <a:r>
              <a:rPr lang="en-US" dirty="0" smtClean="0"/>
              <a:t>Christopher </a:t>
            </a:r>
            <a:r>
              <a:rPr lang="en-US" dirty="0" smtClean="0"/>
              <a:t>Wilder</a:t>
            </a:r>
            <a:endParaRPr lang="en-US" dirty="0"/>
          </a:p>
        </p:txBody>
      </p:sp>
    </p:spTree>
    <p:extLst>
      <p:ext uri="{BB962C8B-B14F-4D97-AF65-F5344CB8AC3E}">
        <p14:creationId xmlns:p14="http://schemas.microsoft.com/office/powerpoint/2010/main" val="962957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800600"/>
            <a:ext cx="5486400" cy="566738"/>
          </a:xfrm>
        </p:spPr>
        <p:txBody>
          <a:bodyPr/>
          <a:lstStyle/>
          <a:p>
            <a:r>
              <a:rPr lang="en-US" dirty="0" smtClean="0"/>
              <a:t>                                   </a:t>
            </a:r>
            <a:endParaRPr lang="en-US" dirty="0"/>
          </a:p>
        </p:txBody>
      </p:sp>
      <p:sp>
        <p:nvSpPr>
          <p:cNvPr id="4" name="Text Placeholder 3"/>
          <p:cNvSpPr>
            <a:spLocks noGrp="1"/>
          </p:cNvSpPr>
          <p:nvPr>
            <p:ph type="body" sz="half" idx="2"/>
          </p:nvPr>
        </p:nvSpPr>
        <p:spPr/>
        <p:txBody>
          <a:bodyPr/>
          <a:lstStyle/>
          <a:p>
            <a:r>
              <a:rPr lang="en-US" dirty="0"/>
              <a:t>Companies get their frogs from either out of the wild, or are raised in farms. Farmed frogs have very high rates chytrid infection, which is a disease that causes rapid deaths in amphibian populations. </a:t>
            </a:r>
            <a:endParaRPr lang="en-US" dirty="0"/>
          </a:p>
        </p:txBody>
      </p:sp>
      <p:pic>
        <p:nvPicPr>
          <p:cNvPr id="11" name="Picture Placeholder 10"/>
          <p:cNvPicPr>
            <a:picLocks noGrp="1" noChangeAspect="1"/>
          </p:cNvPicPr>
          <p:nvPr>
            <p:ph type="pic" idx="1"/>
          </p:nvPr>
        </p:nvPicPr>
        <p:blipFill>
          <a:blip r:embed="rId2">
            <a:extLst>
              <a:ext uri="{28A0092B-C50C-407E-A947-70E740481C1C}">
                <a14:useLocalDpi xmlns:a14="http://schemas.microsoft.com/office/drawing/2010/main" val="0"/>
              </a:ext>
            </a:extLst>
          </a:blip>
          <a:srcRect l="5636" r="5636"/>
          <a:stretch>
            <a:fillRect/>
          </a:stretch>
        </p:blipFill>
        <p:spPr/>
      </p:pic>
    </p:spTree>
    <p:extLst>
      <p:ext uri="{BB962C8B-B14F-4D97-AF65-F5344CB8AC3E}">
        <p14:creationId xmlns:p14="http://schemas.microsoft.com/office/powerpoint/2010/main" val="2999558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Wild Frog</a:t>
            </a:r>
            <a:endParaRPr lang="en-US" dirty="0"/>
          </a:p>
        </p:txBody>
      </p:sp>
      <p:sp>
        <p:nvSpPr>
          <p:cNvPr id="4" name="Text Placeholder 3"/>
          <p:cNvSpPr>
            <a:spLocks noGrp="1"/>
          </p:cNvSpPr>
          <p:nvPr>
            <p:ph type="body" sz="half" idx="2"/>
          </p:nvPr>
        </p:nvSpPr>
        <p:spPr/>
        <p:txBody>
          <a:bodyPr/>
          <a:lstStyle/>
          <a:p>
            <a:r>
              <a:rPr lang="en-US" dirty="0"/>
              <a:t>When capturing frogs from the wild, it may not seem like a big deal at the time. But, several species of frogs have gone nearly extinct and have still not fully recovered to this day.</a:t>
            </a:r>
            <a:endParaRPr lang="en-US" dirty="0"/>
          </a:p>
        </p:txBody>
      </p:sp>
      <p:pic>
        <p:nvPicPr>
          <p:cNvPr id="1026"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5445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Diseased snails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p:pic>
      <p:sp>
        <p:nvSpPr>
          <p:cNvPr id="4" name="Text Placeholder 3"/>
          <p:cNvSpPr>
            <a:spLocks noGrp="1"/>
          </p:cNvSpPr>
          <p:nvPr>
            <p:ph type="body" sz="half" idx="2"/>
          </p:nvPr>
        </p:nvSpPr>
        <p:spPr/>
        <p:txBody>
          <a:bodyPr>
            <a:normAutofit fontScale="92500" lnSpcReduction="10000"/>
          </a:bodyPr>
          <a:lstStyle/>
          <a:p>
            <a:r>
              <a:rPr lang="en-US" dirty="0"/>
              <a:t>Snails are unsafe to eat unless cooked right or else whatever consumes them may get infected with parasites. Only certain snails can be eaten not all of them are edible. Snails are a type of mollusk just like calms are served in restaurants just like them.</a:t>
            </a:r>
          </a:p>
        </p:txBody>
      </p:sp>
    </p:spTree>
    <p:extLst>
      <p:ext uri="{BB962C8B-B14F-4D97-AF65-F5344CB8AC3E}">
        <p14:creationId xmlns:p14="http://schemas.microsoft.com/office/powerpoint/2010/main" val="1495901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t>
            </a:r>
            <a:r>
              <a:rPr lang="en-US" dirty="0" smtClean="0"/>
              <a:t>asta snails</a:t>
            </a:r>
            <a:endParaRPr lang="en-US" dirty="0"/>
          </a:p>
        </p:txBody>
      </p:sp>
      <p:sp>
        <p:nvSpPr>
          <p:cNvPr id="4" name="Text Placeholder 3"/>
          <p:cNvSpPr>
            <a:spLocks noGrp="1"/>
          </p:cNvSpPr>
          <p:nvPr>
            <p:ph type="body" sz="half" idx="2"/>
          </p:nvPr>
        </p:nvSpPr>
        <p:spPr/>
        <p:txBody>
          <a:bodyPr>
            <a:noAutofit/>
          </a:bodyPr>
          <a:lstStyle/>
          <a:p>
            <a:r>
              <a:rPr lang="en-US" sz="1800" dirty="0">
                <a:ea typeface="Calibri"/>
                <a:cs typeface="Times New Roman"/>
              </a:rPr>
              <a:t>Although snails or escargot have been eaten commonly in France it has been eaten for thousands of years by cultures such as the Roman and Greek possibly.</a:t>
            </a:r>
            <a:endParaRPr lang="en-US" sz="18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615951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Snail Dish</a:t>
            </a:r>
            <a:endParaRPr lang="en-US" dirty="0"/>
          </a:p>
        </p:txBody>
      </p:sp>
      <p:pic>
        <p:nvPicPr>
          <p:cNvPr id="5" name="Picture Placeholder 4"/>
          <p:cNvPicPr>
            <a:picLocks noGrp="1" noChangeAspect="1"/>
          </p:cNvPicPr>
          <p:nvPr>
            <p:ph type="pic" idx="1"/>
          </p:nvPr>
        </p:nvPicPr>
        <p:blipFill>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l="64" r="64"/>
          <a:stretch>
            <a:fillRect/>
          </a:stretch>
        </p:blipFill>
        <p:spPr/>
      </p:pic>
      <p:sp>
        <p:nvSpPr>
          <p:cNvPr id="4" name="Text Placeholder 3"/>
          <p:cNvSpPr>
            <a:spLocks noGrp="1"/>
          </p:cNvSpPr>
          <p:nvPr>
            <p:ph type="body" sz="half" idx="2"/>
          </p:nvPr>
        </p:nvSpPr>
        <p:spPr/>
        <p:txBody>
          <a:bodyPr/>
          <a:lstStyle/>
          <a:p>
            <a:r>
              <a:rPr lang="en-US" dirty="0"/>
              <a:t>Although snails or escargot have been eaten commonly in France it has been eaten for thousands of years by cultures such as the Roman and Greek possibly.</a:t>
            </a:r>
          </a:p>
        </p:txBody>
      </p:sp>
    </p:spTree>
    <p:extLst>
      <p:ext uri="{BB962C8B-B14F-4D97-AF65-F5344CB8AC3E}">
        <p14:creationId xmlns:p14="http://schemas.microsoft.com/office/powerpoint/2010/main" val="1749443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Frog Legs Salad</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p:pic>
      <p:sp>
        <p:nvSpPr>
          <p:cNvPr id="4" name="Text Placeholder 3"/>
          <p:cNvSpPr>
            <a:spLocks noGrp="1"/>
          </p:cNvSpPr>
          <p:nvPr>
            <p:ph type="body" sz="half" idx="2"/>
          </p:nvPr>
        </p:nvSpPr>
        <p:spPr/>
        <p:txBody>
          <a:bodyPr>
            <a:normAutofit fontScale="92500" lnSpcReduction="10000"/>
          </a:bodyPr>
          <a:lstStyle/>
          <a:p>
            <a:r>
              <a:rPr lang="en-US" dirty="0"/>
              <a:t>Frog legs have been eaten for hundreds of years. A variety of cultures, including our own, has consumed and still consumes frog legs today. People have has frog legs in their diets since the early first centuries and in some cultures it has turned into national delicacies</a:t>
            </a:r>
            <a:endParaRPr lang="en-US" dirty="0"/>
          </a:p>
        </p:txBody>
      </p:sp>
    </p:spTree>
    <p:extLst>
      <p:ext uri="{BB962C8B-B14F-4D97-AF65-F5344CB8AC3E}">
        <p14:creationId xmlns:p14="http://schemas.microsoft.com/office/powerpoint/2010/main" val="1660296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Frog Legs</a:t>
            </a:r>
            <a:endParaRPr lang="en-US" dirty="0"/>
          </a:p>
        </p:txBody>
      </p:sp>
      <p:sp>
        <p:nvSpPr>
          <p:cNvPr id="4" name="Text Placeholder 3"/>
          <p:cNvSpPr>
            <a:spLocks noGrp="1"/>
          </p:cNvSpPr>
          <p:nvPr>
            <p:ph type="body" sz="half" idx="2"/>
          </p:nvPr>
        </p:nvSpPr>
        <p:spPr/>
        <p:txBody>
          <a:bodyPr/>
          <a:lstStyle/>
          <a:p>
            <a:r>
              <a:rPr lang="en-US" dirty="0"/>
              <a:t>Although they are said to be quite tasty, since people have started eating frog legs, there have been significant declines in the amphibian population.</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5231" r="5231"/>
          <a:stretch>
            <a:fillRect/>
          </a:stretch>
        </p:blipFill>
        <p:spPr/>
      </p:pic>
    </p:spTree>
    <p:extLst>
      <p:ext uri="{BB962C8B-B14F-4D97-AF65-F5344CB8AC3E}">
        <p14:creationId xmlns:p14="http://schemas.microsoft.com/office/powerpoint/2010/main" val="1466002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a:t>
            </a:r>
            <a:r>
              <a:rPr lang="en-US" dirty="0" smtClean="0"/>
              <a:t>hinese Flag</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6284" r="6284"/>
          <a:stretch>
            <a:fillRect/>
          </a:stretch>
        </p:blipFill>
        <p:spPr/>
      </p:pic>
      <p:sp>
        <p:nvSpPr>
          <p:cNvPr id="4" name="Text Placeholder 3"/>
          <p:cNvSpPr>
            <a:spLocks noGrp="1"/>
          </p:cNvSpPr>
          <p:nvPr>
            <p:ph type="body" sz="half" idx="2"/>
          </p:nvPr>
        </p:nvSpPr>
        <p:spPr/>
        <p:txBody>
          <a:bodyPr/>
          <a:lstStyle/>
          <a:p>
            <a:r>
              <a:rPr lang="en-US" dirty="0"/>
              <a:t>China and the Aztecs was the first common people in the early first century AD to eat frog legs. Monks started eating too much meat and were gaining weight.</a:t>
            </a:r>
            <a:endParaRPr lang="en-US" dirty="0"/>
          </a:p>
        </p:txBody>
      </p:sp>
    </p:spTree>
    <p:extLst>
      <p:ext uri="{BB962C8B-B14F-4D97-AF65-F5344CB8AC3E}">
        <p14:creationId xmlns:p14="http://schemas.microsoft.com/office/powerpoint/2010/main" val="2568200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American Flag</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p:pic>
      <p:sp>
        <p:nvSpPr>
          <p:cNvPr id="4" name="Text Placeholder 3"/>
          <p:cNvSpPr>
            <a:spLocks noGrp="1"/>
          </p:cNvSpPr>
          <p:nvPr>
            <p:ph type="body" sz="half" idx="2"/>
          </p:nvPr>
        </p:nvSpPr>
        <p:spPr/>
        <p:txBody>
          <a:bodyPr>
            <a:normAutofit fontScale="92500" lnSpcReduction="10000"/>
          </a:bodyPr>
          <a:lstStyle/>
          <a:p>
            <a:r>
              <a:rPr lang="en-US" dirty="0"/>
              <a:t>It is believed that edible snails </a:t>
            </a:r>
            <a:r>
              <a:rPr lang="en-US" dirty="0" smtClean="0"/>
              <a:t> were </a:t>
            </a:r>
            <a:r>
              <a:rPr lang="en-US" dirty="0"/>
              <a:t>brought to America in the 1850’s and today the United States has the most recipes for escargot in the world. Millions of pounds of escargot are consumed every year all around the world by many different countries. </a:t>
            </a:r>
            <a:endParaRPr lang="en-US" dirty="0"/>
          </a:p>
        </p:txBody>
      </p:sp>
    </p:spTree>
    <p:extLst>
      <p:ext uri="{BB962C8B-B14F-4D97-AF65-F5344CB8AC3E}">
        <p14:creationId xmlns:p14="http://schemas.microsoft.com/office/powerpoint/2010/main" val="1779353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Escargot</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Text Placeholder 3"/>
          <p:cNvSpPr>
            <a:spLocks noGrp="1"/>
          </p:cNvSpPr>
          <p:nvPr>
            <p:ph type="body" sz="half" idx="2"/>
          </p:nvPr>
        </p:nvSpPr>
        <p:spPr/>
        <p:txBody>
          <a:bodyPr>
            <a:normAutofit fontScale="92500"/>
          </a:bodyPr>
          <a:lstStyle/>
          <a:p>
            <a:r>
              <a:rPr lang="en-US" dirty="0"/>
              <a:t>There is an official day celebrating escargot which is May 24th the National Escargot Day. Escargot is commonly associated with France because in France because it is eaten in such large volumes but it is not really of French origin.</a:t>
            </a:r>
            <a:endParaRPr lang="en-US" dirty="0"/>
          </a:p>
        </p:txBody>
      </p:sp>
    </p:spTree>
    <p:extLst>
      <p:ext uri="{BB962C8B-B14F-4D97-AF65-F5344CB8AC3E}">
        <p14:creationId xmlns:p14="http://schemas.microsoft.com/office/powerpoint/2010/main" val="2085810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Gold Rush</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7333" r="7333"/>
          <a:stretch>
            <a:fillRect/>
          </a:stretch>
        </p:blipFill>
        <p:spPr/>
      </p:pic>
      <p:sp>
        <p:nvSpPr>
          <p:cNvPr id="4" name="Text Placeholder 3"/>
          <p:cNvSpPr>
            <a:spLocks noGrp="1"/>
          </p:cNvSpPr>
          <p:nvPr>
            <p:ph type="body" sz="half" idx="2"/>
          </p:nvPr>
        </p:nvSpPr>
        <p:spPr/>
        <p:txBody>
          <a:bodyPr/>
          <a:lstStyle/>
          <a:p>
            <a:r>
              <a:rPr lang="en-US" dirty="0"/>
              <a:t>Frog legs have been eaten and still are eaten in the United States as well. California gold-miners ate the red-legged frog to nearly extinction.  America consumes one fifth of the world’s frog legs. </a:t>
            </a:r>
            <a:endParaRPr lang="en-US" dirty="0"/>
          </a:p>
        </p:txBody>
      </p:sp>
    </p:spTree>
    <p:extLst>
      <p:ext uri="{BB962C8B-B14F-4D97-AF65-F5344CB8AC3E}">
        <p14:creationId xmlns:p14="http://schemas.microsoft.com/office/powerpoint/2010/main" val="11904404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453</Words>
  <Application>Microsoft Office PowerPoint</Application>
  <PresentationFormat>On-screen Show (4:3)</PresentationFormat>
  <Paragraphs>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Snails and Frog Legs </vt:lpstr>
      <vt:lpstr>                                 Pasta snails</vt:lpstr>
      <vt:lpstr>                                     Snail Dish</vt:lpstr>
      <vt:lpstr>                               Frog Legs Salad</vt:lpstr>
      <vt:lpstr>                                     Frog Legs</vt:lpstr>
      <vt:lpstr>                               Chinese Flag</vt:lpstr>
      <vt:lpstr>                               American Flag</vt:lpstr>
      <vt:lpstr>                                     Escargot</vt:lpstr>
      <vt:lpstr>                                 Gold Rush</vt:lpstr>
      <vt:lpstr>                                   </vt:lpstr>
      <vt:lpstr>                                   Wild Frog</vt:lpstr>
      <vt:lpstr>                            Diseased snails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Snails and Frog legs</dc:title>
  <dc:creator>generic Plymouth teacher acct</dc:creator>
  <cp:lastModifiedBy>chris</cp:lastModifiedBy>
  <cp:revision>7</cp:revision>
  <dcterms:created xsi:type="dcterms:W3CDTF">2012-09-14T16:32:44Z</dcterms:created>
  <dcterms:modified xsi:type="dcterms:W3CDTF">2012-09-20T03:16:33Z</dcterms:modified>
</cp:coreProperties>
</file>